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4400213" cy="25199975"/>
  <p:notesSz cx="7099300" cy="102346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1pPr>
    <a:lvl2pPr marL="474802" algn="l" rtl="0" eaLnBrk="0" fontAlgn="base" hangingPunct="0">
      <a:spcBef>
        <a:spcPct val="0"/>
      </a:spcBef>
      <a:spcAft>
        <a:spcPct val="0"/>
      </a:spcAft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2pPr>
    <a:lvl3pPr marL="949604" algn="l" rtl="0" eaLnBrk="0" fontAlgn="base" hangingPunct="0">
      <a:spcBef>
        <a:spcPct val="0"/>
      </a:spcBef>
      <a:spcAft>
        <a:spcPct val="0"/>
      </a:spcAft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3pPr>
    <a:lvl4pPr marL="1424407" algn="l" rtl="0" eaLnBrk="0" fontAlgn="base" hangingPunct="0">
      <a:spcBef>
        <a:spcPct val="0"/>
      </a:spcBef>
      <a:spcAft>
        <a:spcPct val="0"/>
      </a:spcAft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4pPr>
    <a:lvl5pPr marL="1899209" algn="l" rtl="0" eaLnBrk="0" fontAlgn="base" hangingPunct="0">
      <a:spcBef>
        <a:spcPct val="0"/>
      </a:spcBef>
      <a:spcAft>
        <a:spcPct val="0"/>
      </a:spcAft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5pPr>
    <a:lvl6pPr marL="2374011" algn="l" defTabSz="949604" rtl="0" eaLnBrk="1" latinLnBrk="0" hangingPunct="1"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6pPr>
    <a:lvl7pPr marL="2848813" algn="l" defTabSz="949604" rtl="0" eaLnBrk="1" latinLnBrk="0" hangingPunct="1"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7pPr>
    <a:lvl8pPr marL="3323615" algn="l" defTabSz="949604" rtl="0" eaLnBrk="1" latinLnBrk="0" hangingPunct="1"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8pPr>
    <a:lvl9pPr marL="3798418" algn="l" defTabSz="949604" rtl="0" eaLnBrk="1" latinLnBrk="0" hangingPunct="1">
      <a:defRPr sz="1039" kern="1200">
        <a:solidFill>
          <a:schemeClr val="tx1"/>
        </a:solidFill>
        <a:latin typeface="Caecilia *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1" userDrawn="1">
          <p15:clr>
            <a:srgbClr val="A4A3A4"/>
          </p15:clr>
        </p15:guide>
        <p15:guide id="2" pos="4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>
      <p:cViewPr varScale="1">
        <p:scale>
          <a:sx n="35" d="100"/>
          <a:sy n="35" d="100"/>
        </p:scale>
        <p:origin x="3808" y="248"/>
      </p:cViewPr>
      <p:guideLst>
        <p:guide orient="horz" pos="8281"/>
        <p:guide pos="4537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10B46CF3-B812-7A42-9FDD-0D99BCC466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8" tIns="48079" rIns="96158" bIns="48079" numCol="1" anchor="t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>
                <a:latin typeface="Caecilia *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8C30FF68-F604-714B-8AA0-47457592F04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8" tIns="48079" rIns="96158" bIns="48079" numCol="1" anchor="t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>
                <a:latin typeface="Caecilia *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44" name="Rectangle 1028">
            <a:extLst>
              <a:ext uri="{FF2B5EF4-FFF2-40B4-BE49-F238E27FC236}">
                <a16:creationId xmlns:a16="http://schemas.microsoft.com/office/drawing/2014/main" id="{F3EB1FA6-1AB8-CE45-B601-41CB7E862BC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8" tIns="48079" rIns="96158" bIns="48079" numCol="1" anchor="b" anchorCtr="0" compatLnSpc="1">
            <a:prstTxWarp prst="textNoShape">
              <a:avLst/>
            </a:prstTxWarp>
          </a:bodyPr>
          <a:lstStyle>
            <a:lvl1pPr defTabSz="962025" eaLnBrk="0" hangingPunct="0">
              <a:defRPr sz="1300">
                <a:latin typeface="Caecilia *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45" name="Rectangle 1029">
            <a:extLst>
              <a:ext uri="{FF2B5EF4-FFF2-40B4-BE49-F238E27FC236}">
                <a16:creationId xmlns:a16="http://schemas.microsoft.com/office/drawing/2014/main" id="{724D9FE6-5A12-514B-8F2C-E4CE958E405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158" tIns="48079" rIns="96158" bIns="48079" numCol="1" anchor="b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300">
                <a:latin typeface="Caecilia *" charset="0"/>
                <a:ea typeface="ＭＳ Ｐゴシック" charset="-128"/>
              </a:defRPr>
            </a:lvl1pPr>
          </a:lstStyle>
          <a:p>
            <a:pPr>
              <a:defRPr/>
            </a:pPr>
            <a:fld id="{418AC695-7424-254B-9FA8-002646936B7F}" type="slidenum">
              <a:rPr lang="es-ES" altLang="es-ES_tradnl"/>
              <a:pPr>
                <a:defRPr/>
              </a:pPr>
              <a:t>‹Nº›</a:t>
            </a:fld>
            <a:endParaRPr lang="es-E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EEA589D-393E-6349-BDBB-62BF32BF22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ecilia *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1CAC31A-53A5-9242-839D-AD39CAD9EE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aecilia *" charset="0"/>
                <a:ea typeface="ＭＳ Ｐゴシック" charset="-128"/>
              </a:defRPr>
            </a:lvl1pPr>
          </a:lstStyle>
          <a:p>
            <a:pPr>
              <a:defRPr/>
            </a:pPr>
            <a:fld id="{358CEBC3-88AD-D34D-A685-ABA7606B4D94}" type="datetimeFigureOut">
              <a:rPr lang="es-ES_tradnl"/>
              <a:pPr>
                <a:defRPr/>
              </a:pPr>
              <a:t>30/4/21</a:t>
            </a:fld>
            <a:endParaRPr lang="es-ES_tradnl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32C9972C-4A15-5A46-969A-9B150BC3C5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1279525"/>
            <a:ext cx="19716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BB4EF865-C8A3-0F47-A925-9AB7CD50D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noProof="0"/>
              <a:t>Haga clic para modificar los estilos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FE12BA-B351-F54E-9C24-3AE6FEC351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ecilia *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99F8E9-8267-954D-B92D-9FAA65D527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>
                <a:latin typeface="Caecilia *" charset="0"/>
                <a:ea typeface="ＭＳ Ｐゴシック" charset="-128"/>
              </a:defRPr>
            </a:lvl1pPr>
          </a:lstStyle>
          <a:p>
            <a:pPr>
              <a:defRPr/>
            </a:pPr>
            <a:fld id="{0A4EBCE4-7D38-A84B-885E-3DA8F503C33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46" kern="1200">
        <a:solidFill>
          <a:schemeClr val="tx1"/>
        </a:solidFill>
        <a:latin typeface="+mn-lt"/>
        <a:ea typeface="+mn-ea"/>
        <a:cs typeface="+mn-cs"/>
      </a:defRPr>
    </a:lvl1pPr>
    <a:lvl2pPr marL="474802" algn="l" rtl="0" eaLnBrk="0" fontAlgn="base" hangingPunct="0">
      <a:spcBef>
        <a:spcPct val="30000"/>
      </a:spcBef>
      <a:spcAft>
        <a:spcPct val="0"/>
      </a:spcAft>
      <a:defRPr sz="1246" kern="1200">
        <a:solidFill>
          <a:schemeClr val="tx1"/>
        </a:solidFill>
        <a:latin typeface="+mn-lt"/>
        <a:ea typeface="+mn-ea"/>
        <a:cs typeface="+mn-cs"/>
      </a:defRPr>
    </a:lvl2pPr>
    <a:lvl3pPr marL="949604" algn="l" rtl="0" eaLnBrk="0" fontAlgn="base" hangingPunct="0">
      <a:spcBef>
        <a:spcPct val="30000"/>
      </a:spcBef>
      <a:spcAft>
        <a:spcPct val="0"/>
      </a:spcAft>
      <a:defRPr sz="1246" kern="1200">
        <a:solidFill>
          <a:schemeClr val="tx1"/>
        </a:solidFill>
        <a:latin typeface="+mn-lt"/>
        <a:ea typeface="+mn-ea"/>
        <a:cs typeface="+mn-cs"/>
      </a:defRPr>
    </a:lvl3pPr>
    <a:lvl4pPr marL="1424407" algn="l" rtl="0" eaLnBrk="0" fontAlgn="base" hangingPunct="0">
      <a:spcBef>
        <a:spcPct val="30000"/>
      </a:spcBef>
      <a:spcAft>
        <a:spcPct val="0"/>
      </a:spcAft>
      <a:defRPr sz="1246" kern="1200">
        <a:solidFill>
          <a:schemeClr val="tx1"/>
        </a:solidFill>
        <a:latin typeface="+mn-lt"/>
        <a:ea typeface="+mn-ea"/>
        <a:cs typeface="+mn-cs"/>
      </a:defRPr>
    </a:lvl4pPr>
    <a:lvl5pPr marL="1899209" algn="l" rtl="0" eaLnBrk="0" fontAlgn="base" hangingPunct="0">
      <a:spcBef>
        <a:spcPct val="30000"/>
      </a:spcBef>
      <a:spcAft>
        <a:spcPct val="0"/>
      </a:spcAft>
      <a:defRPr sz="1246" kern="1200">
        <a:solidFill>
          <a:schemeClr val="tx1"/>
        </a:solidFill>
        <a:latin typeface="+mn-lt"/>
        <a:ea typeface="+mn-ea"/>
        <a:cs typeface="+mn-cs"/>
      </a:defRPr>
    </a:lvl5pPr>
    <a:lvl6pPr marL="2374011" algn="l" defTabSz="949604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6pPr>
    <a:lvl7pPr marL="2848813" algn="l" defTabSz="949604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7pPr>
    <a:lvl8pPr marL="3323615" algn="l" defTabSz="949604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8pPr>
    <a:lvl9pPr marL="3798418" algn="l" defTabSz="949604" rtl="0" eaLnBrk="1" latinLnBrk="0" hangingPunct="1">
      <a:defRPr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sciiiFondoBlanco">
            <a:extLst>
              <a:ext uri="{FF2B5EF4-FFF2-40B4-BE49-F238E27FC236}">
                <a16:creationId xmlns:a16="http://schemas.microsoft.com/office/drawing/2014/main" id="{77BC7292-FF47-4243-A231-AC3DA7690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75" y="560473"/>
            <a:ext cx="3126351" cy="1008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26291" y="5599813"/>
            <a:ext cx="9952328" cy="5880049"/>
          </a:xfrm>
        </p:spPr>
        <p:txBody>
          <a:bodyPr/>
          <a:lstStyle>
            <a:lvl1pPr>
              <a:defRPr>
                <a:latin typeface="GillSans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26291" y="12320570"/>
            <a:ext cx="9952328" cy="8398899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423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FB7FC5-47B2-8847-8368-FC6BB18EA98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7CC7-284E-5346-8A96-AEA05BA239C8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98626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567268" y="2245172"/>
            <a:ext cx="2761387" cy="201540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278105" y="2245172"/>
            <a:ext cx="8129179" cy="20154080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D9312E-9B2D-FA4E-A66B-F7B610582BB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58A2C-8650-B342-84B4-1BB6975708EA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19486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8F5A4B-9D6B-CC4B-9FC5-9EC2EB24515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796D2-C380-814A-AF48-9BFA5F13C2A2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78783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8219" y="16193080"/>
            <a:ext cx="12238764" cy="5004924"/>
          </a:xfrm>
        </p:spPr>
        <p:txBody>
          <a:bodyPr anchor="t"/>
          <a:lstStyle>
            <a:lvl1pPr algn="l">
              <a:defRPr sz="4129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138219" y="10680123"/>
            <a:ext cx="12238764" cy="5512955"/>
          </a:xfrm>
        </p:spPr>
        <p:txBody>
          <a:bodyPr anchor="b"/>
          <a:lstStyle>
            <a:lvl1pPr marL="0" indent="0">
              <a:buNone/>
              <a:defRPr sz="2065"/>
            </a:lvl1pPr>
            <a:lvl2pPr marL="472032" indent="0">
              <a:buNone/>
              <a:defRPr sz="1858"/>
            </a:lvl2pPr>
            <a:lvl3pPr marL="944062" indent="0">
              <a:buNone/>
              <a:defRPr sz="1652"/>
            </a:lvl3pPr>
            <a:lvl4pPr marL="1416094" indent="0">
              <a:buNone/>
              <a:defRPr sz="1445"/>
            </a:lvl4pPr>
            <a:lvl5pPr marL="1888125" indent="0">
              <a:buNone/>
              <a:defRPr sz="1445"/>
            </a:lvl5pPr>
            <a:lvl6pPr marL="2360157" indent="0">
              <a:buNone/>
              <a:defRPr sz="1445"/>
            </a:lvl6pPr>
            <a:lvl7pPr marL="2832188" indent="0">
              <a:buNone/>
              <a:defRPr sz="1445"/>
            </a:lvl7pPr>
            <a:lvl8pPr marL="3304220" indent="0">
              <a:buNone/>
              <a:defRPr sz="1445"/>
            </a:lvl8pPr>
            <a:lvl9pPr marL="3776250" indent="0">
              <a:buNone/>
              <a:defRPr sz="1445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43B27A-FC83-A24D-9E9A-1C2ECC3F385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FB003-E133-6B46-924D-3AD5931E346E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01858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278104" y="7279595"/>
            <a:ext cx="5444450" cy="15119657"/>
          </a:xfrm>
        </p:spPr>
        <p:txBody>
          <a:bodyPr/>
          <a:lstStyle>
            <a:lvl1pPr>
              <a:defRPr sz="2890"/>
            </a:lvl1pPr>
            <a:lvl2pPr>
              <a:defRPr sz="2478"/>
            </a:lvl2pPr>
            <a:lvl3pPr>
              <a:defRPr sz="2065"/>
            </a:lvl3pPr>
            <a:lvl4pPr>
              <a:defRPr sz="1858"/>
            </a:lvl4pPr>
            <a:lvl5pPr>
              <a:defRPr sz="1858"/>
            </a:lvl5pPr>
            <a:lvl6pPr>
              <a:defRPr sz="1858"/>
            </a:lvl6pPr>
            <a:lvl7pPr>
              <a:defRPr sz="1858"/>
            </a:lvl7pPr>
            <a:lvl8pPr>
              <a:defRPr sz="1858"/>
            </a:lvl8pPr>
            <a:lvl9pPr>
              <a:defRPr sz="1858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882537" y="7279595"/>
            <a:ext cx="5446117" cy="15119657"/>
          </a:xfrm>
        </p:spPr>
        <p:txBody>
          <a:bodyPr/>
          <a:lstStyle>
            <a:lvl1pPr>
              <a:defRPr sz="2890"/>
            </a:lvl1pPr>
            <a:lvl2pPr>
              <a:defRPr sz="2478"/>
            </a:lvl2pPr>
            <a:lvl3pPr>
              <a:defRPr sz="2065"/>
            </a:lvl3pPr>
            <a:lvl4pPr>
              <a:defRPr sz="1858"/>
            </a:lvl4pPr>
            <a:lvl5pPr>
              <a:defRPr sz="1858"/>
            </a:lvl5pPr>
            <a:lvl6pPr>
              <a:defRPr sz="1858"/>
            </a:lvl6pPr>
            <a:lvl7pPr>
              <a:defRPr sz="1858"/>
            </a:lvl7pPr>
            <a:lvl8pPr>
              <a:defRPr sz="1858"/>
            </a:lvl8pPr>
            <a:lvl9pPr>
              <a:defRPr sz="1858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F7459D-411E-6D49-A4C2-2208F42E24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A411F-FD57-A14B-AFE4-9D0D6C3DC640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8448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9928" y="1009509"/>
            <a:ext cx="12960358" cy="4200269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19929" y="5640785"/>
            <a:ext cx="6362691" cy="2351692"/>
          </a:xfrm>
        </p:spPr>
        <p:txBody>
          <a:bodyPr anchor="b"/>
          <a:lstStyle>
            <a:lvl1pPr marL="0" indent="0">
              <a:buNone/>
              <a:defRPr sz="2478" b="1"/>
            </a:lvl1pPr>
            <a:lvl2pPr marL="472032" indent="0">
              <a:buNone/>
              <a:defRPr sz="2065" b="1"/>
            </a:lvl2pPr>
            <a:lvl3pPr marL="944062" indent="0">
              <a:buNone/>
              <a:defRPr sz="1858" b="1"/>
            </a:lvl3pPr>
            <a:lvl4pPr marL="1416094" indent="0">
              <a:buNone/>
              <a:defRPr sz="1652" b="1"/>
            </a:lvl4pPr>
            <a:lvl5pPr marL="1888125" indent="0">
              <a:buNone/>
              <a:defRPr sz="1652" b="1"/>
            </a:lvl5pPr>
            <a:lvl6pPr marL="2360157" indent="0">
              <a:buNone/>
              <a:defRPr sz="1652" b="1"/>
            </a:lvl6pPr>
            <a:lvl7pPr marL="2832188" indent="0">
              <a:buNone/>
              <a:defRPr sz="1652" b="1"/>
            </a:lvl7pPr>
            <a:lvl8pPr marL="3304220" indent="0">
              <a:buNone/>
              <a:defRPr sz="1652" b="1"/>
            </a:lvl8pPr>
            <a:lvl9pPr marL="3776250" indent="0">
              <a:buNone/>
              <a:defRPr sz="165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19929" y="7992475"/>
            <a:ext cx="6362691" cy="14518213"/>
          </a:xfrm>
        </p:spPr>
        <p:txBody>
          <a:bodyPr/>
          <a:lstStyle>
            <a:lvl1pPr>
              <a:defRPr sz="2478"/>
            </a:lvl1pPr>
            <a:lvl2pPr>
              <a:defRPr sz="2065"/>
            </a:lvl2pPr>
            <a:lvl3pPr>
              <a:defRPr sz="1858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315929" y="5640785"/>
            <a:ext cx="6364358" cy="2351692"/>
          </a:xfrm>
        </p:spPr>
        <p:txBody>
          <a:bodyPr anchor="b"/>
          <a:lstStyle>
            <a:lvl1pPr marL="0" indent="0">
              <a:buNone/>
              <a:defRPr sz="2478" b="1"/>
            </a:lvl1pPr>
            <a:lvl2pPr marL="472032" indent="0">
              <a:buNone/>
              <a:defRPr sz="2065" b="1"/>
            </a:lvl2pPr>
            <a:lvl3pPr marL="944062" indent="0">
              <a:buNone/>
              <a:defRPr sz="1858" b="1"/>
            </a:lvl3pPr>
            <a:lvl4pPr marL="1416094" indent="0">
              <a:buNone/>
              <a:defRPr sz="1652" b="1"/>
            </a:lvl4pPr>
            <a:lvl5pPr marL="1888125" indent="0">
              <a:buNone/>
              <a:defRPr sz="1652" b="1"/>
            </a:lvl5pPr>
            <a:lvl6pPr marL="2360157" indent="0">
              <a:buNone/>
              <a:defRPr sz="1652" b="1"/>
            </a:lvl6pPr>
            <a:lvl7pPr marL="2832188" indent="0">
              <a:buNone/>
              <a:defRPr sz="1652" b="1"/>
            </a:lvl7pPr>
            <a:lvl8pPr marL="3304220" indent="0">
              <a:buNone/>
              <a:defRPr sz="1652" b="1"/>
            </a:lvl8pPr>
            <a:lvl9pPr marL="3776250" indent="0">
              <a:buNone/>
              <a:defRPr sz="1652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315929" y="7992475"/>
            <a:ext cx="6364358" cy="14518213"/>
          </a:xfrm>
        </p:spPr>
        <p:txBody>
          <a:bodyPr/>
          <a:lstStyle>
            <a:lvl1pPr>
              <a:defRPr sz="2478"/>
            </a:lvl1pPr>
            <a:lvl2pPr>
              <a:defRPr sz="2065"/>
            </a:lvl2pPr>
            <a:lvl3pPr>
              <a:defRPr sz="1858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F3501B-6FF6-DE4A-8CD4-DE894B3520A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DADB2-F2DC-8641-80CE-C52436666F7D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58273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4DCC05-C728-2A4D-94D7-29C45B63460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DC9B8-3A6E-6E41-BB95-47E2001655AD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69465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E2AEBB-A3D4-8842-8B98-4E78381018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6C7-9C12-F24D-8E66-57AF4676D7A5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17325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9928" y="1002954"/>
            <a:ext cx="4737855" cy="4270738"/>
          </a:xfrm>
        </p:spPr>
        <p:txBody>
          <a:bodyPr anchor="b"/>
          <a:lstStyle>
            <a:lvl1pPr algn="l">
              <a:defRPr sz="2065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29433" y="1002951"/>
            <a:ext cx="8050854" cy="21507737"/>
          </a:xfrm>
        </p:spPr>
        <p:txBody>
          <a:bodyPr/>
          <a:lstStyle>
            <a:lvl1pPr>
              <a:defRPr sz="3303"/>
            </a:lvl1pPr>
            <a:lvl2pPr>
              <a:defRPr sz="2890"/>
            </a:lvl2pPr>
            <a:lvl3pPr>
              <a:defRPr sz="2478"/>
            </a:lvl3pPr>
            <a:lvl4pPr>
              <a:defRPr sz="2065"/>
            </a:lvl4pPr>
            <a:lvl5pPr>
              <a:defRPr sz="2065"/>
            </a:lvl5pPr>
            <a:lvl6pPr>
              <a:defRPr sz="2065"/>
            </a:lvl6pPr>
            <a:lvl7pPr>
              <a:defRPr sz="2065"/>
            </a:lvl7pPr>
            <a:lvl8pPr>
              <a:defRPr sz="2065"/>
            </a:lvl8pPr>
            <a:lvl9pPr>
              <a:defRPr sz="2065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719928" y="5273692"/>
            <a:ext cx="4737855" cy="17236999"/>
          </a:xfrm>
        </p:spPr>
        <p:txBody>
          <a:bodyPr/>
          <a:lstStyle>
            <a:lvl1pPr marL="0" indent="0">
              <a:buNone/>
              <a:defRPr sz="1445"/>
            </a:lvl1pPr>
            <a:lvl2pPr marL="472032" indent="0">
              <a:buNone/>
              <a:defRPr sz="1239"/>
            </a:lvl2pPr>
            <a:lvl3pPr marL="944062" indent="0">
              <a:buNone/>
              <a:defRPr sz="1032"/>
            </a:lvl3pPr>
            <a:lvl4pPr marL="1416094" indent="0">
              <a:buNone/>
              <a:defRPr sz="929"/>
            </a:lvl4pPr>
            <a:lvl5pPr marL="1888125" indent="0">
              <a:buNone/>
              <a:defRPr sz="929"/>
            </a:lvl5pPr>
            <a:lvl6pPr marL="2360157" indent="0">
              <a:buNone/>
              <a:defRPr sz="929"/>
            </a:lvl6pPr>
            <a:lvl7pPr marL="2832188" indent="0">
              <a:buNone/>
              <a:defRPr sz="929"/>
            </a:lvl7pPr>
            <a:lvl8pPr marL="3304220" indent="0">
              <a:buNone/>
              <a:defRPr sz="929"/>
            </a:lvl8pPr>
            <a:lvl9pPr marL="3776250" indent="0">
              <a:buNone/>
              <a:defRPr sz="929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A83EB5-A43A-374B-9757-E8ABD313F51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8C1D2-38E5-D14F-81EF-6F3047C93E5B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89940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3048" y="17640149"/>
            <a:ext cx="8639128" cy="2082927"/>
          </a:xfrm>
        </p:spPr>
        <p:txBody>
          <a:bodyPr anchor="b"/>
          <a:lstStyle>
            <a:lvl1pPr algn="l">
              <a:defRPr sz="2065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823048" y="2251727"/>
            <a:ext cx="8639128" cy="15119657"/>
          </a:xfrm>
        </p:spPr>
        <p:txBody>
          <a:bodyPr/>
          <a:lstStyle>
            <a:lvl1pPr marL="0" indent="0">
              <a:buNone/>
              <a:defRPr sz="3303"/>
            </a:lvl1pPr>
            <a:lvl2pPr marL="472032" indent="0">
              <a:buNone/>
              <a:defRPr sz="2890"/>
            </a:lvl2pPr>
            <a:lvl3pPr marL="944062" indent="0">
              <a:buNone/>
              <a:defRPr sz="2478"/>
            </a:lvl3pPr>
            <a:lvl4pPr marL="1416094" indent="0">
              <a:buNone/>
              <a:defRPr sz="2065"/>
            </a:lvl4pPr>
            <a:lvl5pPr marL="1888125" indent="0">
              <a:buNone/>
              <a:defRPr sz="2065"/>
            </a:lvl5pPr>
            <a:lvl6pPr marL="2360157" indent="0">
              <a:buNone/>
              <a:defRPr sz="2065"/>
            </a:lvl6pPr>
            <a:lvl7pPr marL="2832188" indent="0">
              <a:buNone/>
              <a:defRPr sz="2065"/>
            </a:lvl7pPr>
            <a:lvl8pPr marL="3304220" indent="0">
              <a:buNone/>
              <a:defRPr sz="2065"/>
            </a:lvl8pPr>
            <a:lvl9pPr marL="3776250" indent="0">
              <a:buNone/>
              <a:defRPr sz="2065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823048" y="19723074"/>
            <a:ext cx="8639128" cy="2956412"/>
          </a:xfrm>
        </p:spPr>
        <p:txBody>
          <a:bodyPr/>
          <a:lstStyle>
            <a:lvl1pPr marL="0" indent="0">
              <a:buNone/>
              <a:defRPr sz="1445"/>
            </a:lvl1pPr>
            <a:lvl2pPr marL="472032" indent="0">
              <a:buNone/>
              <a:defRPr sz="1239"/>
            </a:lvl2pPr>
            <a:lvl3pPr marL="944062" indent="0">
              <a:buNone/>
              <a:defRPr sz="1032"/>
            </a:lvl3pPr>
            <a:lvl4pPr marL="1416094" indent="0">
              <a:buNone/>
              <a:defRPr sz="929"/>
            </a:lvl4pPr>
            <a:lvl5pPr marL="1888125" indent="0">
              <a:buNone/>
              <a:defRPr sz="929"/>
            </a:lvl5pPr>
            <a:lvl6pPr marL="2360157" indent="0">
              <a:buNone/>
              <a:defRPr sz="929"/>
            </a:lvl6pPr>
            <a:lvl7pPr marL="2832188" indent="0">
              <a:buNone/>
              <a:defRPr sz="929"/>
            </a:lvl7pPr>
            <a:lvl8pPr marL="3304220" indent="0">
              <a:buNone/>
              <a:defRPr sz="929"/>
            </a:lvl8pPr>
            <a:lvl9pPr marL="3776250" indent="0">
              <a:buNone/>
              <a:defRPr sz="929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s-ES_tradn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EB262-C2DA-D14D-9290-7DD41BDA98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3F780-A5D0-F04F-904D-C56267F95F5B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29009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30193B-721F-9648-99AB-57F2011A8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78104" y="2245172"/>
            <a:ext cx="11050550" cy="419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7908" tIns="103953" rIns="207908" bIns="1039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/>
              <a:t>Haga clic para modificar el estilo de título del patrón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B22B6A7-7D30-E247-ACDA-C6EE1A022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104" y="7279595"/>
            <a:ext cx="11050550" cy="15119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7908" tIns="103953" rIns="207908" bIns="103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/>
              <a:t>Haga clic para modificar el estilo de texto del patrón</a:t>
            </a:r>
          </a:p>
          <a:p>
            <a:pPr lvl="1"/>
            <a:r>
              <a:rPr lang="es-ES_tradnl" altLang="es-ES_tradnl"/>
              <a:t>Segundo nivel</a:t>
            </a:r>
          </a:p>
          <a:p>
            <a:pPr lvl="2"/>
            <a:r>
              <a:rPr lang="es-ES_tradnl" altLang="es-ES_tradnl"/>
              <a:t>Tercer nivel</a:t>
            </a:r>
          </a:p>
          <a:p>
            <a:pPr lvl="3"/>
            <a:r>
              <a:rPr lang="es-ES_tradnl" altLang="es-ES_tradnl"/>
              <a:t>Cuarto nivel</a:t>
            </a:r>
          </a:p>
          <a:p>
            <a:pPr lvl="4"/>
            <a:r>
              <a:rPr lang="es-ES_tradnl" altLang="es-ES_tradnl"/>
              <a:t>Quinto nivel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0DF8EF-35AF-174C-AA2A-F90E094D07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25626" y="22959722"/>
            <a:ext cx="3003030" cy="168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7908" tIns="103953" rIns="207908" bIns="10395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201">
                <a:solidFill>
                  <a:srgbClr val="006587"/>
                </a:solidFill>
                <a:latin typeface="Caecilia" charset="0"/>
                <a:ea typeface="ＭＳ Ｐゴシック" charset="-128"/>
              </a:defRPr>
            </a:lvl1pPr>
          </a:lstStyle>
          <a:p>
            <a:pPr>
              <a:defRPr/>
            </a:pPr>
            <a:fld id="{B1B935F2-B258-EB4D-B7CD-01845807CFBE}" type="slidenum">
              <a:rPr lang="es-ES_tradnl" altLang="es-ES_tradnl"/>
              <a:pPr>
                <a:defRPr/>
              </a:pPr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72032"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</a:defRPr>
      </a:lvl6pPr>
      <a:lvl7pPr marL="944062"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</a:defRPr>
      </a:lvl7pPr>
      <a:lvl8pPr marL="1416094"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</a:defRPr>
      </a:lvl8pPr>
      <a:lvl9pPr marL="1888125" algn="ctr" defTabSz="2145449" rtl="0" eaLnBrk="1" fontAlgn="base" hangingPunct="1">
        <a:spcBef>
          <a:spcPct val="0"/>
        </a:spcBef>
        <a:spcAft>
          <a:spcPct val="0"/>
        </a:spcAft>
        <a:defRPr sz="10634">
          <a:solidFill>
            <a:schemeClr val="tx1"/>
          </a:solidFill>
          <a:latin typeface="Arial" charset="0"/>
        </a:defRPr>
      </a:lvl9pPr>
    </p:titleStyle>
    <p:bodyStyle>
      <a:lvl1pPr marL="804748" indent="-804748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7227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748811" indent="-673628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6401">
          <a:solidFill>
            <a:schemeClr val="tx1"/>
          </a:solidFill>
          <a:latin typeface="+mn-lt"/>
          <a:ea typeface="ＭＳ Ｐゴシック" charset="-128"/>
        </a:defRPr>
      </a:lvl2pPr>
      <a:lvl3pPr marL="2679762" indent="-534313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5369">
          <a:solidFill>
            <a:schemeClr val="tx1"/>
          </a:solidFill>
          <a:latin typeface="+mn-lt"/>
          <a:ea typeface="ＭＳ Ｐゴシック" charset="-128"/>
        </a:defRPr>
      </a:lvl3pPr>
      <a:lvl4pPr marL="3754945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4542">
          <a:solidFill>
            <a:schemeClr val="tx1"/>
          </a:solidFill>
          <a:latin typeface="+mn-lt"/>
          <a:ea typeface="ＭＳ Ｐゴシック" charset="-128"/>
        </a:defRPr>
      </a:lvl4pPr>
      <a:lvl5pPr marL="4825210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4542">
          <a:solidFill>
            <a:schemeClr val="tx1"/>
          </a:solidFill>
          <a:latin typeface="+mn-lt"/>
          <a:ea typeface="ＭＳ Ｐゴシック" charset="-128"/>
        </a:defRPr>
      </a:lvl5pPr>
      <a:lvl6pPr marL="5297241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4542">
          <a:solidFill>
            <a:schemeClr val="tx1"/>
          </a:solidFill>
          <a:latin typeface="+mn-lt"/>
          <a:ea typeface="ＭＳ Ｐゴシック" charset="-128"/>
        </a:defRPr>
      </a:lvl6pPr>
      <a:lvl7pPr marL="5769272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4542">
          <a:solidFill>
            <a:schemeClr val="tx1"/>
          </a:solidFill>
          <a:latin typeface="+mn-lt"/>
          <a:ea typeface="ＭＳ Ｐゴシック" charset="-128"/>
        </a:defRPr>
      </a:lvl7pPr>
      <a:lvl8pPr marL="6241303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4542">
          <a:solidFill>
            <a:schemeClr val="tx1"/>
          </a:solidFill>
          <a:latin typeface="+mn-lt"/>
          <a:ea typeface="ＭＳ Ｐゴシック" charset="-128"/>
        </a:defRPr>
      </a:lvl8pPr>
      <a:lvl9pPr marL="6713335" indent="-537591" algn="l" defTabSz="2145449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»"/>
        <a:defRPr sz="4542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s-ES_tradnl"/>
      </a:defPPr>
      <a:lvl1pPr marL="0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1pPr>
      <a:lvl2pPr marL="472032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2pPr>
      <a:lvl3pPr marL="944062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3pPr>
      <a:lvl4pPr marL="1416094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4pPr>
      <a:lvl5pPr marL="1888125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5pPr>
      <a:lvl6pPr marL="2360157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6pPr>
      <a:lvl7pPr marL="2832188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7pPr>
      <a:lvl8pPr marL="3304220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8pPr>
      <a:lvl9pPr marL="3776250" algn="l" defTabSz="472032" rtl="0" eaLnBrk="1" latinLnBrk="0" hangingPunct="1">
        <a:defRPr sz="18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Line 6">
            <a:extLst>
              <a:ext uri="{FF2B5EF4-FFF2-40B4-BE49-F238E27FC236}">
                <a16:creationId xmlns:a16="http://schemas.microsoft.com/office/drawing/2014/main" id="{2253F9CB-39FF-964E-9A92-E666743B9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765" y="4059331"/>
            <a:ext cx="12589335" cy="0"/>
          </a:xfrm>
          <a:prstGeom prst="line">
            <a:avLst/>
          </a:prstGeom>
          <a:noFill/>
          <a:ln w="19050">
            <a:solidFill>
              <a:srgbClr val="28000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 sz="1073"/>
          </a:p>
        </p:txBody>
      </p:sp>
      <p:sp>
        <p:nvSpPr>
          <p:cNvPr id="14339" name="Text Box 7">
            <a:extLst>
              <a:ext uri="{FF2B5EF4-FFF2-40B4-BE49-F238E27FC236}">
                <a16:creationId xmlns:a16="http://schemas.microsoft.com/office/drawing/2014/main" id="{41C44FC0-A84F-C74F-9929-C4AF0D095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32" y="4757464"/>
            <a:ext cx="13467737" cy="708732"/>
          </a:xfrm>
          <a:prstGeom prst="rect">
            <a:avLst/>
          </a:prstGeom>
          <a:solidFill>
            <a:schemeClr val="accent1">
              <a:lumMod val="50000"/>
              <a:alpha val="75000"/>
            </a:schemeClr>
          </a:solidFill>
          <a:ln>
            <a:noFill/>
          </a:ln>
        </p:spPr>
        <p:txBody>
          <a:bodyPr lIns="214628" tIns="107313" rIns="214628" bIns="107313">
            <a:spAutoFit/>
          </a:bodyPr>
          <a:lstStyle>
            <a:lvl1pPr defTabSz="2078038" eaLnBrk="0" hangingPunct="0"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  <a:cs typeface="ＭＳ Ｐゴシック" charset="0"/>
              </a:defRPr>
            </a:lvl1pPr>
            <a:lvl2pPr marL="37931725" indent="-37474525" defTabSz="2078038" eaLnBrk="0" hangingPunct="0"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2pPr>
            <a:lvl3pPr eaLnBrk="0" hangingPunct="0"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3pPr>
            <a:lvl4pPr eaLnBrk="0" hangingPunct="0"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4pPr>
            <a:lvl5pPr eaLnBrk="0" hangingPunct="0"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s-ES_tradnl" sz="3097" b="1" dirty="0">
                <a:solidFill>
                  <a:schemeClr val="bg1"/>
                </a:solidFill>
                <a:latin typeface="Verdana" charset="0"/>
              </a:rPr>
              <a:t>CONTENIDO</a:t>
            </a:r>
            <a:endParaRPr lang="en-GB" sz="3097" b="1" dirty="0">
              <a:solidFill>
                <a:schemeClr val="bg1"/>
              </a:solidFill>
              <a:latin typeface="Verdana" charset="0"/>
            </a:endParaRPr>
          </a:p>
        </p:txBody>
      </p:sp>
      <p:sp>
        <p:nvSpPr>
          <p:cNvPr id="14340" name="Line 1014">
            <a:extLst>
              <a:ext uri="{FF2B5EF4-FFF2-40B4-BE49-F238E27FC236}">
                <a16:creationId xmlns:a16="http://schemas.microsoft.com/office/drawing/2014/main" id="{029AFCB5-5CAB-4A4B-B33D-BFDA95FF5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7294" y="24844353"/>
            <a:ext cx="12584418" cy="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eaLnBrk="1" hangingPunct="1">
              <a:defRPr/>
            </a:pPr>
            <a:endParaRPr lang="es-ES" sz="1073">
              <a:latin typeface="Caecilia *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4" name="Text Box 1048">
            <a:extLst>
              <a:ext uri="{FF2B5EF4-FFF2-40B4-BE49-F238E27FC236}">
                <a16:creationId xmlns:a16="http://schemas.microsoft.com/office/drawing/2014/main" id="{ABA12E04-BF77-8E45-BF35-B8062546F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782" y="2492630"/>
            <a:ext cx="13482487" cy="67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lgDash"/>
                <a:miter lim="800000"/>
                <a:headEnd/>
                <a:tailEnd/>
              </a14:hiddenLine>
            </a:ext>
          </a:extLst>
        </p:spPr>
        <p:txBody>
          <a:bodyPr lIns="214606" tIns="107302" rIns="214606" bIns="107302">
            <a:spAutoFit/>
          </a:bodyPr>
          <a:lstStyle>
            <a:lvl1pPr defTabSz="2078038">
              <a:spcBef>
                <a:spcPct val="20000"/>
              </a:spcBef>
              <a:buClr>
                <a:schemeClr val="hlink"/>
              </a:buClr>
              <a:buChar char="•"/>
              <a:defRPr sz="70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1pPr>
            <a:lvl2pPr marL="742950" indent="-285750" defTabSz="2078038">
              <a:spcBef>
                <a:spcPct val="20000"/>
              </a:spcBef>
              <a:buClr>
                <a:schemeClr val="hlink"/>
              </a:buClr>
              <a:buChar char="–"/>
              <a:defRPr sz="62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2pPr>
            <a:lvl3pPr marL="1143000" indent="-228600" defTabSz="2078038">
              <a:spcBef>
                <a:spcPct val="20000"/>
              </a:spcBef>
              <a:buClr>
                <a:schemeClr val="hlink"/>
              </a:buClr>
              <a:buChar char="•"/>
              <a:defRPr sz="52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3pPr>
            <a:lvl4pPr marL="1600200" indent="-228600" defTabSz="2078038">
              <a:spcBef>
                <a:spcPct val="20000"/>
              </a:spcBef>
              <a:buClr>
                <a:schemeClr val="hlink"/>
              </a:buClr>
              <a:buChar char="–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4pPr>
            <a:lvl5pPr marL="2057400" indent="-228600" defTabSz="2078038">
              <a:spcBef>
                <a:spcPct val="20000"/>
              </a:spcBef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5pPr>
            <a:lvl6pPr marL="25146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6pPr>
            <a:lvl7pPr marL="29718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7pPr>
            <a:lvl8pPr marL="34290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8pPr>
            <a:lvl9pPr marL="38862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s-ES_tradnl" sz="2890" b="1" dirty="0">
                <a:solidFill>
                  <a:srgbClr val="000000"/>
                </a:solidFill>
                <a:latin typeface="+mj-lt"/>
              </a:rPr>
              <a:t>ESCRIBA EN ESTE ESPACIO EL TÍTULO DE SU TRABAJO</a:t>
            </a:r>
            <a:endParaRPr lang="es-ES" altLang="es-ES_tradnl" sz="289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5365" name="Text Box 1049">
            <a:extLst>
              <a:ext uri="{FF2B5EF4-FFF2-40B4-BE49-F238E27FC236}">
                <a16:creationId xmlns:a16="http://schemas.microsoft.com/office/drawing/2014/main" id="{0F1FDDC4-B074-534B-AC44-9EBDC5EEE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51" y="3661101"/>
            <a:ext cx="13502153" cy="931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4606" tIns="107302" rIns="214606" bIns="107302">
            <a:spAutoFit/>
          </a:bodyPr>
          <a:lstStyle>
            <a:lvl1pPr defTabSz="2078038">
              <a:spcBef>
                <a:spcPct val="20000"/>
              </a:spcBef>
              <a:buClr>
                <a:schemeClr val="hlink"/>
              </a:buClr>
              <a:buChar char="•"/>
              <a:defRPr sz="70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1pPr>
            <a:lvl2pPr marL="742950" indent="-285750" defTabSz="2078038">
              <a:spcBef>
                <a:spcPct val="20000"/>
              </a:spcBef>
              <a:buClr>
                <a:schemeClr val="hlink"/>
              </a:buClr>
              <a:buChar char="–"/>
              <a:defRPr sz="62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2pPr>
            <a:lvl3pPr marL="1143000" indent="-228600" defTabSz="2078038">
              <a:spcBef>
                <a:spcPct val="20000"/>
              </a:spcBef>
              <a:buClr>
                <a:schemeClr val="hlink"/>
              </a:buClr>
              <a:buChar char="•"/>
              <a:defRPr sz="52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3pPr>
            <a:lvl4pPr marL="1600200" indent="-228600" defTabSz="2078038">
              <a:spcBef>
                <a:spcPct val="20000"/>
              </a:spcBef>
              <a:buClr>
                <a:schemeClr val="hlink"/>
              </a:buClr>
              <a:buChar char="–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4pPr>
            <a:lvl5pPr marL="2057400" indent="-228600" defTabSz="2078038">
              <a:spcBef>
                <a:spcPct val="20000"/>
              </a:spcBef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5pPr>
            <a:lvl6pPr marL="25146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6pPr>
            <a:lvl7pPr marL="29718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7pPr>
            <a:lvl8pPr marL="34290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8pPr>
            <a:lvl9pPr marL="3886200" indent="-228600" defTabSz="20780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»"/>
              <a:defRPr sz="4400">
                <a:solidFill>
                  <a:schemeClr val="tx1"/>
                </a:solidFill>
                <a:latin typeface="Caecilia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r>
              <a:rPr lang="en-GB" altLang="es-ES_tradnl" sz="2271" b="1" dirty="0">
                <a:solidFill>
                  <a:srgbClr val="000000"/>
                </a:solidFill>
                <a:latin typeface="+mj-lt"/>
              </a:rPr>
              <a:t>ESCRIBA EN ESTE ESPACIO SUS AUTORES Y FILIACIÓN INSTITUCIONAL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FontTx/>
              <a:buNone/>
            </a:pPr>
            <a:endParaRPr lang="es-ES" altLang="es-ES_tradnl" sz="1652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5368" name="Rectangle 14">
            <a:extLst>
              <a:ext uri="{FF2B5EF4-FFF2-40B4-BE49-F238E27FC236}">
                <a16:creationId xmlns:a16="http://schemas.microsoft.com/office/drawing/2014/main" id="{C006609B-21B4-A54E-B728-077A5C46E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29" y="-129639"/>
            <a:ext cx="190702" cy="25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Caecilia *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s-ES" altLang="es-ES" sz="1032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206964-8655-0142-96D8-A56290B1D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7222" y="562931"/>
            <a:ext cx="1894490" cy="132313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8DF9F0D-A99B-9444-830E-7FD0A0130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90954"/>
            <a:ext cx="3146514" cy="220256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D83D9F5-65FF-7941-BBAC-0F520C55E9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599" y="24121969"/>
            <a:ext cx="2281223" cy="53753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260FD08-3979-DE4C-93C6-03C716A07607}"/>
              </a:ext>
            </a:extLst>
          </p:cNvPr>
          <p:cNvSpPr/>
          <p:nvPr/>
        </p:nvSpPr>
        <p:spPr>
          <a:xfrm>
            <a:off x="841781" y="5945734"/>
            <a:ext cx="12489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s-ES_tradnl" altLang="es-ES_tradnl" sz="2400" dirty="0">
                <a:solidFill>
                  <a:srgbClr val="000000"/>
                </a:solidFill>
                <a:latin typeface="+mj-lt"/>
              </a:rPr>
              <a:t>Estructurar el póster según el esquema indicado en las Normas de Comunicaciones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614442"/>
      </p:ext>
    </p:extLst>
  </p:cSld>
  <p:clrMapOvr>
    <a:masterClrMapping/>
  </p:clrMapOvr>
</p:sld>
</file>

<file path=ppt/theme/theme1.xml><?xml version="1.0" encoding="utf-8"?>
<a:theme xmlns:a="http://schemas.openxmlformats.org/drawingml/2006/main" name="ISCIII Fondo Blanco">
  <a:themeElements>
    <a:clrScheme name="ISCIII Fondo Blanco 3">
      <a:dk1>
        <a:srgbClr val="006587"/>
      </a:dk1>
      <a:lt1>
        <a:srgbClr val="FFFFFF"/>
      </a:lt1>
      <a:dk2>
        <a:srgbClr val="006587"/>
      </a:dk2>
      <a:lt2>
        <a:srgbClr val="808080"/>
      </a:lt2>
      <a:accent1>
        <a:srgbClr val="FFCC66"/>
      </a:accent1>
      <a:accent2>
        <a:srgbClr val="8CB6CF"/>
      </a:accent2>
      <a:accent3>
        <a:srgbClr val="FFFFFF"/>
      </a:accent3>
      <a:accent4>
        <a:srgbClr val="005572"/>
      </a:accent4>
      <a:accent5>
        <a:srgbClr val="FFE2B8"/>
      </a:accent5>
      <a:accent6>
        <a:srgbClr val="7EA5BB"/>
      </a:accent6>
      <a:hlink>
        <a:srgbClr val="ACCADC"/>
      </a:hlink>
      <a:folHlink>
        <a:srgbClr val="B2B2B2"/>
      </a:folHlink>
    </a:clrScheme>
    <a:fontScheme name="ISCIII Fondo Blanco">
      <a:majorFont>
        <a:latin typeface="Arial"/>
        <a:ea typeface=""/>
        <a:cs typeface=""/>
      </a:majorFont>
      <a:minorFont>
        <a:latin typeface="Caecil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4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ecilia *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49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ecilia *" pitchFamily="2" charset="0"/>
          </a:defRPr>
        </a:defPPr>
      </a:lstStyle>
    </a:lnDef>
  </a:objectDefaults>
  <a:extraClrSchemeLst>
    <a:extraClrScheme>
      <a:clrScheme name="ISCIII Fondo Blanco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CIII Fondo Blanco 2">
        <a:dk1>
          <a:srgbClr val="808080"/>
        </a:dk1>
        <a:lt1>
          <a:srgbClr val="FFFFFF"/>
        </a:lt1>
        <a:dk2>
          <a:srgbClr val="006587"/>
        </a:dk2>
        <a:lt2>
          <a:srgbClr val="FFFFFF"/>
        </a:lt2>
        <a:accent1>
          <a:srgbClr val="FFCC66"/>
        </a:accent1>
        <a:accent2>
          <a:srgbClr val="8CB6CF"/>
        </a:accent2>
        <a:accent3>
          <a:srgbClr val="AAB8C3"/>
        </a:accent3>
        <a:accent4>
          <a:srgbClr val="DADADA"/>
        </a:accent4>
        <a:accent5>
          <a:srgbClr val="FFE2B8"/>
        </a:accent5>
        <a:accent6>
          <a:srgbClr val="7EA5BB"/>
        </a:accent6>
        <a:hlink>
          <a:srgbClr val="ACCAD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CIII Fondo Blanco 3">
        <a:dk1>
          <a:srgbClr val="006587"/>
        </a:dk1>
        <a:lt1>
          <a:srgbClr val="FFFFFF"/>
        </a:lt1>
        <a:dk2>
          <a:srgbClr val="006587"/>
        </a:dk2>
        <a:lt2>
          <a:srgbClr val="808080"/>
        </a:lt2>
        <a:accent1>
          <a:srgbClr val="FFCC66"/>
        </a:accent1>
        <a:accent2>
          <a:srgbClr val="8CB6CF"/>
        </a:accent2>
        <a:accent3>
          <a:srgbClr val="FFFFFF"/>
        </a:accent3>
        <a:accent4>
          <a:srgbClr val="005572"/>
        </a:accent4>
        <a:accent5>
          <a:srgbClr val="FFE2B8"/>
        </a:accent5>
        <a:accent6>
          <a:srgbClr val="7EA5BB"/>
        </a:accent6>
        <a:hlink>
          <a:srgbClr val="ACCAD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ntilla Póster. Valencia19.TC (2)" id="{DAFEE22C-B461-5248-A95F-ADA48F0EEE5F}" vid="{AD747437-CF70-364E-BB78-ACA3E654DFF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ISCIII Fondo Blanco</Template>
  <TotalTime>40</TotalTime>
  <Words>31</Words>
  <Application>Microsoft Macintosh PowerPoint</Application>
  <PresentationFormat>Personalizado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ＭＳ Ｐゴシック</vt:lpstr>
      <vt:lpstr>Arial</vt:lpstr>
      <vt:lpstr>Caecilia</vt:lpstr>
      <vt:lpstr>Caecilia *</vt:lpstr>
      <vt:lpstr>Calibri</vt:lpstr>
      <vt:lpstr>GillSans</vt:lpstr>
      <vt:lpstr>Verdana</vt:lpstr>
      <vt:lpstr>ISCIII Fondo Blanco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Trinidad Carrión Robles</dc:creator>
  <cp:lastModifiedBy>Trinidad Carrión Robles</cp:lastModifiedBy>
  <cp:revision>3</cp:revision>
  <dcterms:created xsi:type="dcterms:W3CDTF">2021-04-06T21:17:05Z</dcterms:created>
  <dcterms:modified xsi:type="dcterms:W3CDTF">2021-04-30T19:58:34Z</dcterms:modified>
</cp:coreProperties>
</file>